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6325" autoAdjust="0"/>
  </p:normalViewPr>
  <p:slideViewPr>
    <p:cSldViewPr snapToGrid="0">
      <p:cViewPr varScale="1">
        <p:scale>
          <a:sx n="74" d="100"/>
          <a:sy n="74" d="100"/>
        </p:scale>
        <p:origin x="-128" y="-2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a:t>
            </a:r>
            <a:r>
              <a:rPr lang="en-US" dirty="0" err="1" smtClean="0"/>
              <a:t>iis-lb</a:t>
            </a:r>
            <a:r>
              <a:rPr lang="en-US" dirty="0" smtClean="0"/>
              <a:t>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a:t>
            </a:r>
            <a:r>
              <a:rPr lang="en-US" dirty="0" err="1" smtClean="0"/>
              <a:t>myiis-lb</a:t>
            </a:r>
            <a:r>
              <a:rPr lang="en-US" dirty="0" smtClean="0"/>
              <a:t>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a:t>
            </a:r>
            <a:r>
              <a:rPr lang="en-US" dirty="0" err="1" smtClean="0"/>
              <a:t>myiis-lb</a:t>
            </a:r>
            <a:r>
              <a:rPr lang="en-US" dirty="0" smtClean="0"/>
              <a:t>'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iis-lb's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a:t>
            </a:r>
            <a:r>
              <a:rPr lang="en-US" baseline="0" dirty="0" err="1" smtClean="0"/>
              <a:t>iis-lb</a:t>
            </a:r>
            <a:r>
              <a:rPr lang="en-US" baseline="0" dirty="0" smtClean="0"/>
              <a:t>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a:t>
            </a:r>
            <a:r>
              <a:rPr lang="en-US" dirty="0" err="1" smtClean="0"/>
              <a:t>iis-lb</a:t>
            </a:r>
            <a:r>
              <a:rPr lang="en-US" dirty="0" smtClean="0"/>
              <a:t>']['members']`.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a:t>
            </a:r>
            <a:r>
              <a:rPr lang="en-US" sz="1200" kern="1200" baseline="0" dirty="0" err="1" smtClean="0">
                <a:solidFill>
                  <a:schemeClr val="tx1"/>
                </a:solidFill>
                <a:effectLst/>
                <a:latin typeface="Arial" panose="020B0604020202020204" pitchFamily="34" charset="0"/>
                <a:ea typeface="+mn-ea"/>
                <a:cs typeface="Arial" panose="020B0604020202020204" pitchFamily="34" charset="0"/>
              </a:rPr>
              <a:t>myiis-lb</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a:t>
            </a:r>
            <a:r>
              <a:rPr lang="en-US" dirty="0" err="1" smtClean="0"/>
              <a:t>myiis-lb</a:t>
            </a:r>
            <a:r>
              <a:rPr lang="en-US" dirty="0" smtClean="0"/>
              <a:t>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a:t>
            </a:r>
            <a:r>
              <a:rPr lang="en-US" sz="1200" dirty="0" err="1" smtClean="0">
                <a:solidFill>
                  <a:schemeClr val="tx1"/>
                </a:solidFill>
                <a:latin typeface="Arial" panose="020B0604020202020204" pitchFamily="34" charset="0"/>
                <a:cs typeface="Arial" panose="020B0604020202020204" pitchFamily="34" charset="0"/>
              </a:rPr>
              <a:t>myiis-lb</a:t>
            </a:r>
            <a:r>
              <a:rPr lang="en-US" sz="1200" dirty="0" smtClean="0">
                <a:solidFill>
                  <a:schemeClr val="tx1"/>
                </a:solidFill>
                <a:latin typeface="Arial" panose="020B0604020202020204" pitchFamily="34" charset="0"/>
                <a:cs typeface="Arial" panose="020B0604020202020204" pitchFamily="34" charset="0"/>
              </a:rPr>
              <a:t>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23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endParaRPr lang="en-US" sz="3600" dirty="0"/>
          </a:p>
          <a:p>
            <a:r>
              <a:rPr lang="en-US" sz="3600" dirty="0" err="1"/>
              <a:t>include_recipe</a:t>
            </a:r>
            <a:r>
              <a:rPr lang="en-US" sz="3600" dirty="0"/>
              <a:t> '</a:t>
            </a:r>
            <a:r>
              <a:rPr lang="en-US" sz="3600" dirty="0" err="1"/>
              <a:t>iis-lb</a:t>
            </a:r>
            <a:r>
              <a:rPr lang="en-US" sz="3600"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809095"/>
            <a:ext cx="9739429" cy="574001"/>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434783" y="5233384"/>
            <a:ext cx="9882427" cy="588224"/>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a:t>
            </a:r>
            <a:r>
              <a:rPr lang="en-US" dirty="0" err="1" smtClean="0"/>
              <a:t>myiis-lb</a:t>
            </a:r>
            <a:r>
              <a:rPr lang="en-US" dirty="0" smtClean="0"/>
              <a:t>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a:t>
            </a:r>
            <a:r>
              <a:rPr lang="en-US" dirty="0" err="1" smtClean="0"/>
              <a:t>myiis-lb</a:t>
            </a:r>
            <a:r>
              <a:rPr lang="en-US" dirty="0" smtClean="0"/>
              <a:t>)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endParaRPr lang="en-US" sz="3600" dirty="0"/>
          </a:p>
          <a:p>
            <a:r>
              <a:rPr lang="en-US" sz="3600" dirty="0" err="1"/>
              <a:t>include_recipe</a:t>
            </a:r>
            <a:r>
              <a:rPr lang="en-US" sz="3600" dirty="0"/>
              <a:t> '</a:t>
            </a:r>
            <a:r>
              <a:rPr lang="en-US" sz="3600" dirty="0" err="1"/>
              <a:t>iis-lb</a:t>
            </a:r>
            <a:r>
              <a:rPr lang="en-US" sz="3600" dirty="0"/>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recipes/default.rb</a:t>
            </a:r>
          </a:p>
        </p:txBody>
      </p:sp>
      <p:sp>
        <p:nvSpPr>
          <p:cNvPr id="8" name="Text Placeholder 7"/>
          <p:cNvSpPr>
            <a:spLocks noGrp="1"/>
          </p:cNvSpPr>
          <p:nvPr>
            <p:ph type="body" sz="quarter" idx="12"/>
          </p:nvPr>
        </p:nvSpPr>
        <p:spPr>
          <a:xfrm>
            <a:off x="1124446" y="2121124"/>
            <a:ext cx="14404273" cy="5363392"/>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400" dirty="0" err="1"/>
              <a:t>all_web_nodes.each</a:t>
            </a:r>
            <a:r>
              <a:rPr lang="en-US" sz="3400" dirty="0"/>
              <a:t> do |</a:t>
            </a:r>
            <a:r>
              <a:rPr lang="en-US" sz="3400" dirty="0" err="1"/>
              <a:t>web_node</a:t>
            </a:r>
            <a:r>
              <a:rPr lang="en-US" sz="3400" dirty="0"/>
              <a:t>|</a:t>
            </a:r>
          </a:p>
          <a:p>
            <a:r>
              <a:rPr lang="en-US" sz="3400" dirty="0"/>
              <a:t>  member = {</a:t>
            </a:r>
          </a:p>
          <a:p>
            <a:r>
              <a:rPr lang="en-US" sz="3400" dirty="0"/>
              <a:t>    'address' =&gt; </a:t>
            </a:r>
            <a:r>
              <a:rPr lang="en-US" sz="3400" dirty="0" err="1"/>
              <a:t>web_node</a:t>
            </a:r>
            <a:r>
              <a:rPr lang="en-US" sz="3400" dirty="0"/>
              <a:t>['cloud']['</a:t>
            </a:r>
            <a:r>
              <a:rPr lang="en-US" sz="3400" dirty="0" err="1"/>
              <a:t>public_hostname</a:t>
            </a:r>
            <a:r>
              <a:rPr lang="en-US" sz="3400" dirty="0"/>
              <a:t>'],</a:t>
            </a:r>
          </a:p>
          <a:p>
            <a:r>
              <a:rPr lang="en-US" sz="3400" dirty="0"/>
              <a:t>    'weight' =&gt; 100,</a:t>
            </a:r>
          </a:p>
          <a:p>
            <a:r>
              <a:rPr lang="en-US" sz="3400" dirty="0"/>
              <a:t>    'port' =&gt; 80,</a:t>
            </a:r>
          </a:p>
          <a:p>
            <a:r>
              <a:rPr lang="en-US" sz="3400" dirty="0"/>
              <a:t>    '</a:t>
            </a:r>
            <a:r>
              <a:rPr lang="en-US" sz="3400" dirty="0" err="1"/>
              <a:t>ssl_port</a:t>
            </a:r>
            <a:r>
              <a:rPr lang="en-US" sz="3400" dirty="0"/>
              <a:t>' =&gt; 80</a:t>
            </a:r>
          </a:p>
          <a:p>
            <a:r>
              <a:rPr lang="en-US" sz="3400" dirty="0"/>
              <a:t>  }</a:t>
            </a:r>
          </a:p>
          <a:p>
            <a:r>
              <a:rPr lang="en-US" sz="3400" dirty="0"/>
              <a:t>  </a:t>
            </a:r>
            <a:r>
              <a:rPr lang="en-US" sz="3400" dirty="0" err="1"/>
              <a:t>members.push</a:t>
            </a:r>
            <a:r>
              <a:rPr lang="en-US" sz="3400" dirty="0"/>
              <a:t>(member)</a:t>
            </a:r>
          </a:p>
          <a:p>
            <a:r>
              <a:rPr lang="en-US" sz="3400" dirty="0"/>
              <a:t>end</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err="1" smtClean="0"/>
              <a:t>myiis-lb</a:t>
            </a:r>
            <a:r>
              <a:rPr lang="en-US" dirty="0" smtClean="0"/>
              <a:t>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err="1"/>
              <a:t>all_web_nodes</a:t>
            </a:r>
            <a:r>
              <a:rPr lang="en-US" dirty="0"/>
              <a:t> = search('node', '</a:t>
            </a:r>
            <a:r>
              <a:rPr lang="en-US" dirty="0" err="1"/>
              <a:t>role:web</a:t>
            </a:r>
            <a:r>
              <a:rPr lang="en-US" dirty="0"/>
              <a:t>')</a:t>
            </a:r>
          </a:p>
          <a:p>
            <a:endParaRPr lang="en-US" dirty="0"/>
          </a:p>
          <a:p>
            <a:r>
              <a:rPr lang="en-US" dirty="0"/>
              <a:t>members = []</a:t>
            </a:r>
          </a:p>
          <a:p>
            <a:endParaRPr lang="en-US" dirty="0"/>
          </a:p>
          <a:p>
            <a:r>
              <a:rPr lang="en-US" dirty="0" err="1"/>
              <a:t>all_web_nodes.each</a:t>
            </a:r>
            <a:r>
              <a:rPr lang="en-US" dirty="0"/>
              <a:t> do |</a:t>
            </a:r>
            <a:r>
              <a:rPr lang="en-US" dirty="0" err="1"/>
              <a:t>web_node</a:t>
            </a:r>
            <a:r>
              <a:rPr lang="en-US" dirty="0"/>
              <a:t>|</a:t>
            </a:r>
          </a:p>
          <a:p>
            <a:r>
              <a:rPr lang="en-US" dirty="0"/>
              <a:t>  member = {</a:t>
            </a:r>
          </a:p>
          <a:p>
            <a:r>
              <a:rPr lang="en-US" dirty="0"/>
              <a:t>    'address' =&gt; </a:t>
            </a:r>
            <a:r>
              <a:rPr lang="en-US" dirty="0" err="1"/>
              <a:t>web_node</a:t>
            </a:r>
            <a:r>
              <a:rPr lang="en-US" dirty="0"/>
              <a:t>['cloud']['</a:t>
            </a:r>
            <a:r>
              <a:rPr lang="en-US" dirty="0" err="1"/>
              <a:t>public_hostname</a:t>
            </a:r>
            <a:r>
              <a:rPr lang="en-US" dirty="0"/>
              <a:t>'],</a:t>
            </a:r>
          </a:p>
          <a:p>
            <a:r>
              <a:rPr lang="en-US" dirty="0"/>
              <a:t>    'weight' =&gt; 100,</a:t>
            </a:r>
          </a:p>
          <a:p>
            <a:r>
              <a:rPr lang="en-US" dirty="0"/>
              <a:t>    'port' =&gt; 80,</a:t>
            </a:r>
          </a:p>
          <a:p>
            <a:r>
              <a:rPr lang="en-US" dirty="0"/>
              <a:t>    '</a:t>
            </a:r>
            <a:r>
              <a:rPr lang="en-US" dirty="0" err="1"/>
              <a:t>ssl_port</a:t>
            </a:r>
            <a:r>
              <a:rPr lang="en-US" dirty="0"/>
              <a:t>' =&gt; 80</a:t>
            </a:r>
          </a:p>
          <a:p>
            <a:r>
              <a:rPr lang="en-US" dirty="0"/>
              <a:t>  }</a:t>
            </a:r>
          </a:p>
          <a:p>
            <a:r>
              <a:rPr lang="en-US" dirty="0"/>
              <a:t>  </a:t>
            </a:r>
            <a:r>
              <a:rPr lang="en-US" dirty="0" err="1"/>
              <a:t>members.push</a:t>
            </a:r>
            <a:r>
              <a:rPr lang="en-US" dirty="0"/>
              <a:t>(member)</a:t>
            </a:r>
          </a:p>
          <a:p>
            <a:r>
              <a:rPr lang="en-US" dirty="0"/>
              <a:t>end</a:t>
            </a:r>
          </a:p>
          <a:p>
            <a:endParaRPr lang="en-US" dirty="0"/>
          </a:p>
          <a:p>
            <a:r>
              <a:rPr lang="en-US" dirty="0" err="1"/>
              <a:t>node.default</a:t>
            </a:r>
            <a:r>
              <a:rPr lang="en-US" dirty="0"/>
              <a:t>['</a:t>
            </a:r>
            <a:r>
              <a:rPr lang="en-US" dirty="0" err="1"/>
              <a:t>iis-lb</a:t>
            </a:r>
            <a:r>
              <a:rPr lang="en-US" dirty="0"/>
              <a:t>']['members'] = members</a:t>
            </a:r>
          </a:p>
          <a:p>
            <a:endParaRPr lang="en-US" dirty="0"/>
          </a:p>
          <a:p>
            <a:r>
              <a:rPr lang="en-US" dirty="0" err="1"/>
              <a:t>include_recipe</a:t>
            </a:r>
            <a:r>
              <a:rPr lang="en-US" dirty="0"/>
              <a:t> '</a:t>
            </a:r>
            <a:r>
              <a:rPr lang="en-US" dirty="0" err="1"/>
              <a:t>iis-lb</a:t>
            </a:r>
            <a:r>
              <a:rPr lang="en-US" dirty="0"/>
              <a:t>::default'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a:t>
            </a:r>
            <a:r>
              <a:rPr lang="en-US" dirty="0" err="1" smtClean="0"/>
              <a:t>myiis-lb</a:t>
            </a:r>
            <a:r>
              <a:rPr lang="en-US" dirty="0" smtClean="0"/>
              <a:t> </a:t>
            </a:r>
            <a:r>
              <a:rPr lang="en-US" dirty="0"/>
              <a:t>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a:t>
            </a:r>
            <a:r>
              <a:rPr lang="en-US" dirty="0" err="1" smtClean="0"/>
              <a:t>myiis-lb</a:t>
            </a:r>
            <a:r>
              <a:rPr lang="en-US" dirty="0" smtClean="0"/>
              <a:t>) </a:t>
            </a:r>
            <a:r>
              <a:rPr lang="en-US" dirty="0"/>
              <a:t>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a:t>
            </a:r>
            <a:r>
              <a:rPr lang="en-US" dirty="0" err="1" smtClean="0"/>
              <a:t>myiis-lb</a:t>
            </a:r>
            <a:r>
              <a:rPr lang="en-US" dirty="0" smtClean="0"/>
              <a:t>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a:t>
            </a:r>
            <a:r>
              <a:rPr lang="en-US" dirty="0" err="1"/>
              <a:t>myiis-lb</a:t>
            </a:r>
            <a:r>
              <a:rPr lang="en-US" dirty="0"/>
              <a:t>' from source at .</a:t>
            </a:r>
          </a:p>
          <a:p>
            <a:r>
              <a:rPr lang="en-US" dirty="0"/>
              <a:t>Fetching cookbook index from https://</a:t>
            </a:r>
            <a:r>
              <a:rPr lang="en-US" dirty="0" err="1"/>
              <a:t>supermarket.chef.io</a:t>
            </a:r>
            <a:r>
              <a:rPr lang="en-US" dirty="0"/>
              <a:t>...</a:t>
            </a:r>
          </a:p>
          <a:p>
            <a:r>
              <a:rPr lang="en-US" dirty="0"/>
              <a:t>Using </a:t>
            </a:r>
            <a:r>
              <a:rPr lang="en-US" dirty="0" err="1"/>
              <a:t>chef_handler</a:t>
            </a:r>
            <a:r>
              <a:rPr lang="en-US" dirty="0"/>
              <a:t> (1.2.0)</a:t>
            </a:r>
          </a:p>
          <a:p>
            <a:r>
              <a:rPr lang="en-US" dirty="0"/>
              <a:t>Using </a:t>
            </a:r>
            <a:r>
              <a:rPr lang="en-US" dirty="0" err="1"/>
              <a:t>iis</a:t>
            </a:r>
            <a:r>
              <a:rPr lang="en-US" dirty="0"/>
              <a:t> (4.1.5)</a:t>
            </a:r>
          </a:p>
          <a:p>
            <a:r>
              <a:rPr lang="en-US" dirty="0"/>
              <a:t>Using </a:t>
            </a:r>
            <a:r>
              <a:rPr lang="en-US" dirty="0" err="1"/>
              <a:t>iis-lb</a:t>
            </a:r>
            <a:r>
              <a:rPr lang="en-US" dirty="0"/>
              <a:t> (0.1.9) from https://</a:t>
            </a:r>
            <a:r>
              <a:rPr lang="en-US" dirty="0" err="1"/>
              <a:t>github.com</a:t>
            </a:r>
            <a:r>
              <a:rPr lang="en-US" dirty="0"/>
              <a:t>/</a:t>
            </a:r>
            <a:r>
              <a:rPr lang="en-US" dirty="0" err="1"/>
              <a:t>binamov</a:t>
            </a:r>
            <a:r>
              <a:rPr lang="en-US" dirty="0"/>
              <a:t>/</a:t>
            </a:r>
            <a:r>
              <a:rPr lang="en-US" dirty="0" err="1"/>
              <a:t>iis-lb.git</a:t>
            </a:r>
            <a:r>
              <a:rPr lang="en-US" dirty="0"/>
              <a:t> (at master)</a:t>
            </a:r>
          </a:p>
          <a:p>
            <a:r>
              <a:rPr lang="en-US" dirty="0"/>
              <a:t>Using </a:t>
            </a:r>
            <a:r>
              <a:rPr lang="en-US" dirty="0" err="1"/>
              <a:t>myiis-lb</a:t>
            </a:r>
            <a:r>
              <a:rPr lang="en-US" dirty="0"/>
              <a:t> (1.0.0) from source at .</a:t>
            </a:r>
          </a:p>
          <a:p>
            <a:r>
              <a:rPr lang="en-US" dirty="0"/>
              <a:t>Using </a:t>
            </a:r>
            <a:r>
              <a:rPr lang="en-US" dirty="0" err="1"/>
              <a:t>webpi</a:t>
            </a:r>
            <a:r>
              <a:rPr lang="en-US" dirty="0"/>
              <a:t> (1.2.8)</a:t>
            </a:r>
          </a:p>
          <a:p>
            <a:r>
              <a:rPr lang="en-US" dirty="0"/>
              <a:t>Using windows (1.39.0)</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(1.6.6)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&gt;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:install_package</a:t>
            </a:r>
          </a:p>
          <a:p>
            <a:r>
              <a:rPr lang="en-US" dirty="0">
                <a:latin typeface="Courier New" panose="02070309020205020404" pitchFamily="49" charset="0"/>
                <a:cs typeface="Courier New" panose="02070309020205020404" pitchFamily="49" charset="0"/>
              </a:rPr>
              <a:t>ec2-54-210-192-12.compute-1.amazonaws.com   * </a:t>
            </a:r>
            <a:r>
              <a:rPr lang="en-US" dirty="0" err="1">
                <a:latin typeface="Courier New" panose="02070309020205020404" pitchFamily="49" charset="0"/>
                <a:cs typeface="Courier New" panose="02070309020205020404" pitchFamily="49" charset="0"/>
              </a:rPr>
              <a:t>yum_package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a:t>
            </a:r>
            <a:r>
              <a:rPr lang="en-US" dirty="0" err="1" smtClean="0"/>
              <a:t>winrm</a:t>
            </a:r>
            <a:r>
              <a:rPr lang="en-US" dirty="0" smtClean="0"/>
              <a:t>' </a:t>
            </a:r>
            <a:r>
              <a:rPr lang="en-US" dirty="0" smtClean="0"/>
              <a:t>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winrm</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 </a:t>
            </a:r>
            <a:r>
              <a:rPr lang="en-US" sz="3200" dirty="0" err="1" smtClean="0">
                <a:latin typeface="Courier New" panose="02070309020205020404" pitchFamily="49" charset="0"/>
                <a:cs typeface="Courier New" panose="02070309020205020404" pitchFamily="49" charset="0"/>
              </a:rPr>
              <a:t>ipaddress</a:t>
            </a:r>
            <a:r>
              <a:rPr lang="en-US" sz="3200" dirty="0" smtClean="0">
                <a:latin typeface="Courier New" panose="02070309020205020404" pitchFamily="49" charset="0"/>
                <a:cs typeface="Courier New" panose="02070309020205020404" pitchFamily="49" charset="0"/>
              </a:rPr>
              <a:t> "chef</a:t>
            </a:r>
            <a:r>
              <a:rPr lang="en-US" sz="3200" dirty="0">
                <a:latin typeface="Courier New" panose="02070309020205020404" pitchFamily="49" charset="0"/>
                <a:cs typeface="Courier New" panose="02070309020205020404" pitchFamily="49" charset="0"/>
              </a:rPr>
              <a:t>-client"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a:t>
            </a:r>
            <a:r>
              <a:rPr lang="en-US" sz="4000" dirty="0" err="1" smtClean="0">
                <a:solidFill>
                  <a:schemeClr val="tx1"/>
                </a:solidFill>
                <a:latin typeface="Arial" panose="020B0604020202020204" pitchFamily="34" charset="0"/>
                <a:cs typeface="Arial" panose="020B0604020202020204" pitchFamily="34" charset="0"/>
              </a:rPr>
              <a:t>myiis-lb</a:t>
            </a:r>
            <a:r>
              <a:rPr lang="en-US" sz="4000" dirty="0" smtClean="0">
                <a:solidFill>
                  <a:schemeClr val="tx1"/>
                </a:solidFill>
                <a:latin typeface="Arial" panose="020B0604020202020204" pitchFamily="34" charset="0"/>
                <a:cs typeface="Arial" panose="020B0604020202020204" pitchFamily="34" charset="0"/>
              </a:rPr>
              <a:t>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18788</TotalTime>
  <Words>4208</Words>
  <Application>Microsoft Macintosh PowerPoint</Application>
  <PresentationFormat>Custom</PresentationFormat>
  <Paragraphs>437</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winrm'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2067</cp:revision>
  <cp:lastPrinted>2015-02-07T23:49:10Z</cp:lastPrinted>
  <dcterms:created xsi:type="dcterms:W3CDTF">2012-09-13T17:36:07Z</dcterms:created>
  <dcterms:modified xsi:type="dcterms:W3CDTF">2015-12-29T21:49:26Z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